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B1A71-0D37-E70D-7A20-C244E4A49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1602B1-0850-468D-E681-2B1BACC3D5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632B6-8810-5BBD-09DE-4D39C6749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C53E4-6D34-472C-932C-8B72FEC8340B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AC0D1-BA46-193B-DA56-33CCC7FBF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EC8F3-F9B0-78AF-0B17-3018505FF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C50A-906E-4BA8-A5DD-E2783087A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762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CFED3-1C34-6D85-EE17-4F9846840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AC73F-1F5A-2416-CEEA-018D0E6BD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E5AD1-4074-1ED0-3485-2055C8382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C53E4-6D34-472C-932C-8B72FEC8340B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0E029-BC4A-CADF-CCD7-D367B8ED5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AFA8-36BF-5AA2-8F4F-E1738BF1E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C50A-906E-4BA8-A5DD-E2783087A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55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9732C-F523-A52E-D128-BC3F96880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5CF31-FCA7-2C89-75F8-306D35805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FCF4A-310D-6567-B264-89BFAD72F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C53E4-6D34-472C-932C-8B72FEC8340B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EF6BB-1558-5F91-42CB-71222616F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610C6-8C9A-9D38-0CE1-02C1D930C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C50A-906E-4BA8-A5DD-E2783087A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080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EA596-829E-936E-50E9-D50B5C698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C06F7-AE25-8537-5C10-9A09224FDE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E6D88C-6424-D5B1-6D04-3380B40D9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C88FF8-29C6-0C84-4847-3EA4739B3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C53E4-6D34-472C-932C-8B72FEC8340B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8624F2-7647-93DB-2D0B-82C62038C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16564-BB56-E205-7D90-9BBA788C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C50A-906E-4BA8-A5DD-E2783087A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61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7F6C9-8455-C09F-48F9-7322A611F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186DC-EFF0-8833-7942-72CD3E642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047343-C17C-FFA9-4DA4-16300053C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5E1268-29E6-8AF8-5E1E-1E94667C5E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5562FC-8C79-E84F-AF83-85EF963C62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D661C7-DA69-8471-4DBE-E6FC20746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C53E4-6D34-472C-932C-8B72FEC8340B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39A8BC-FC11-89DA-EC69-8FE6A7B21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797838-5DE2-0438-1727-6509E6E0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C50A-906E-4BA8-A5DD-E2783087A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43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8A165-4083-4927-7DD3-3F06541D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342B3A-EAFE-4C72-3034-6992B300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C53E4-6D34-472C-932C-8B72FEC8340B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894C7A-0BF5-AAC7-38D7-B4B3BE210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E5F62D-B655-5947-AAAD-B54D286C7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C50A-906E-4BA8-A5DD-E2783087A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7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92AF94-7610-C556-5F01-0FA09E7EA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C53E4-6D34-472C-932C-8B72FEC8340B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683314-204C-6CCF-0ABB-782746FE4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814B6-0F25-536B-5455-D6D462A47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C50A-906E-4BA8-A5DD-E2783087A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118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56B24-7320-29E7-2A5F-9C600B90B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2FC21-DD87-7095-7890-CB77FD046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7BD75-7D47-6BC0-54E9-985544D49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59AA2D-1D75-4421-1FDE-821A4B3F7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C53E4-6D34-472C-932C-8B72FEC8340B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F9994-9CAC-4424-CC7B-E84522C8F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47D845-DB79-ADB7-F93D-FBF087B6D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C50A-906E-4BA8-A5DD-E2783087A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622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1BFE9-7569-2D06-F6CE-430550DE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755F4C-7276-39CD-9D0A-524B46A04F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BC18F-51AE-7B3A-95F9-2AAC25B8A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B50ED1-045C-FF4D-99BC-86C474FAD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C53E4-6D34-472C-932C-8B72FEC8340B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CC5FD-C8BC-810C-9C09-C37562009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A9FE1-83A9-7080-F359-D4CC49C2C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C50A-906E-4BA8-A5DD-E2783087A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14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82026-AE66-DEDF-FB00-1F86D9D4A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6409AE-1565-0F5F-513F-649CFED5B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0CAF1-2C9B-2845-2BB2-EA1C1862F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C53E4-6D34-472C-932C-8B72FEC8340B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63FB4-4BEC-B518-C389-31288BF46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DA8B8-62C0-7A83-2677-699C62D53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C50A-906E-4BA8-A5DD-E2783087A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420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D81D83-6B79-E0B4-4A2F-7D77BE52F2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D0DABC-3384-FD3D-6750-5A471A726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39A62-C49E-5093-3793-43FA550FE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C53E4-6D34-472C-932C-8B72FEC8340B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32071-F89B-A4B4-CAC3-7B5F75461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F8131-EE88-4346-1ECA-AEB94EA15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1C50A-906E-4BA8-A5DD-E2783087A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62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57DCC3-3133-EF19-48EC-6A7D94DA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2DECF-0662-9C79-FFBF-376C730B4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A10BE-D53E-693C-32E1-A09C1E121B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C53E4-6D34-472C-932C-8B72FEC8340B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6619B-BAF6-BCB9-DA43-9356C757A6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49761-A950-DCFE-3765-5942C22190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1C50A-906E-4BA8-A5DD-E2783087A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5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156AF3-6FF5-66A9-C488-226946687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E18EAD-4F6B-995C-E330-219DE7D9FBC6}"/>
              </a:ext>
            </a:extLst>
          </p:cNvPr>
          <p:cNvSpPr txBox="1"/>
          <p:nvPr/>
        </p:nvSpPr>
        <p:spPr>
          <a:xfrm>
            <a:off x="5134708" y="2827606"/>
            <a:ext cx="39811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Berlin Sans FB Demi" panose="020E0802020502020306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06924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86D84E-E3B2-A152-6E0E-3B8798DD5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67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B91E3-0C60-7992-E85D-BE4DB843C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8C9004-0B70-46CD-A242-8E373539F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BF9B66-A506-1BE1-FF02-03650604EA81}"/>
              </a:ext>
            </a:extLst>
          </p:cNvPr>
          <p:cNvSpPr txBox="1"/>
          <p:nvPr/>
        </p:nvSpPr>
        <p:spPr>
          <a:xfrm>
            <a:off x="5134708" y="2827606"/>
            <a:ext cx="56833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/>
                </a:solidFill>
                <a:latin typeface="Berlin Sans FB Demi" panose="020E0802020502020306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417716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Berlin Sans FB Demi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Digitalpro User15</dc:creator>
  <cp:lastModifiedBy>Digitalpro User15</cp:lastModifiedBy>
  <cp:revision>1</cp:revision>
  <dcterms:created xsi:type="dcterms:W3CDTF">2025-10-19T13:17:38Z</dcterms:created>
  <dcterms:modified xsi:type="dcterms:W3CDTF">2025-10-19T13:18:07Z</dcterms:modified>
</cp:coreProperties>
</file>